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400" kern="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HM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 AI Experiments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That Taught Me More About Myself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Than About the Tool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4389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 Melis  ·  hugomelis.nl</a:t>
            </a:r>
            <a:endParaRPr lang="en-US" sz="13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4343400"/>
            <a:ext cx="320040" cy="320040"/>
          </a:xfrm>
          <a:prstGeom prst="rect">
            <a:avLst/>
          </a:prstGeom>
        </p:spPr>
      </p:pic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0" y="4343400"/>
            <a:ext cx="320040" cy="320040"/>
          </a:xfrm>
          <a:prstGeom prst="rect">
            <a:avLst/>
          </a:prstGeom>
        </p:spPr>
      </p:pic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4343400"/>
            <a:ext cx="3200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Experiment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After Selling My Agency,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 Chose to Experiment Daily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2468880"/>
            <a:ext cx="5029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day, one AI experiment. Documented openly.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tutorials. Not product reviews.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Personal confrontations with what AI changes about the way I work, think, and build.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0" y="914400"/>
            <a:ext cx="2286000" cy="2926080"/>
          </a:xfrm>
          <a:prstGeom prst="rect">
            <a:avLst/>
          </a:prstGeom>
          <a:solidFill>
            <a:srgbClr val="111111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23444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675120" y="1645920"/>
            <a:ext cx="1737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i="1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experiment teaches me more about myself than about the tool.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675120" y="32918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hugomelis.nl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31520" y="45720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experiments and counting  ·  hugomelis.nl/experiments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6366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7</a:t>
            </a:r>
            <a:endParaRPr lang="en-US" sz="13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10972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Running a Local Model to</a:t>
            </a:r>
            <a:endParaRPr lang="en-US" sz="2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Allow My Thoughts to Flow Freely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731520" y="2286000"/>
            <a:ext cx="365760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731520" y="228600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7" name="Text 4"/>
          <p:cNvSpPr/>
          <p:nvPr/>
        </p:nvSpPr>
        <p:spPr>
          <a:xfrm>
            <a:off x="105156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05156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3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 records voice memos on walks — raw, unfiltered thinking. But sending those recordings to cloud AI means his most private thoughts become someone else's data.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54880" y="2286000"/>
            <a:ext cx="365760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2286000"/>
            <a:ext cx="45720" cy="219456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11" name="Text 8"/>
          <p:cNvSpPr/>
          <p:nvPr/>
        </p:nvSpPr>
        <p:spPr>
          <a:xfrm>
            <a:off x="507492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18CF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Approach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07492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3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Local Ollama models + OpenWhisper transcription. Nothing leaves the machine. Privacy becomes infrastructure, not policy.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7  ·  Key Insight</a:t>
            </a:r>
            <a:endParaRPr lang="en-US" sz="11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6858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2400" i="1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Privacy is not about neighbors looking through the window. It is about how freely I allow my thoughts to wander.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3291840"/>
            <a:ext cx="13716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31520" y="3566160"/>
            <a:ext cx="5303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Maximum experimentation, minimal exposure. Local models let Hugo think out loud without self-censoring — the trade-off between capability and surveillance dissolves.</a:t>
            </a:r>
            <a:endParaRPr lang="en-US" sz="14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0" y="3657600"/>
            <a:ext cx="320040" cy="320040"/>
          </a:xfrm>
          <a:prstGeom prst="rect">
            <a:avLst/>
          </a:prstGeom>
        </p:spPr>
      </p:pic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480" y="3703320"/>
            <a:ext cx="228600" cy="228600"/>
          </a:xfrm>
          <a:prstGeom prst="rect">
            <a:avLst/>
          </a:prstGeom>
        </p:spPr>
      </p:pic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0960" y="3657600"/>
            <a:ext cx="320040" cy="32004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6629400" y="4023360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Cloud</a:t>
            </a:r>
            <a:endParaRPr lang="en-US" sz="900" dirty="0"/>
          </a:p>
        </p:txBody>
      </p:sp>
      <p:sp>
        <p:nvSpPr>
          <p:cNvPr id="11" name="Text 5"/>
          <p:cNvSpPr/>
          <p:nvPr/>
        </p:nvSpPr>
        <p:spPr>
          <a:xfrm>
            <a:off x="7543800" y="4023360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Local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6366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10</a:t>
            </a:r>
            <a:endParaRPr lang="en-US" sz="13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10972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Troostwijk Auction Search Sucks.</a:t>
            </a:r>
            <a:endParaRPr lang="en-US" sz="2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Let's Fix That.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731520" y="2286000"/>
            <a:ext cx="246888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731520" y="228600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7" name="Text 4"/>
          <p:cNvSpPr/>
          <p:nvPr/>
        </p:nvSpPr>
        <p:spPr>
          <a:xfrm>
            <a:off x="960120" y="2468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Trigger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960120" y="28803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Misspelled auction listings ("mutliplank" instead of "multiplank") meant deals went unnoticed by other bidders.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429000" y="2286000"/>
            <a:ext cx="246888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429000" y="228600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1" name="Text 8"/>
          <p:cNvSpPr/>
          <p:nvPr/>
        </p:nvSpPr>
        <p:spPr>
          <a:xfrm>
            <a:off x="3657600" y="2468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Build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657600" y="28803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Used Codex /plan mode + Docker. A bot that finds partial matches and misspellings on Troostwijk automatically.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126480" y="2286000"/>
            <a:ext cx="246888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6126480" y="228600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5" name="Text 12"/>
          <p:cNvSpPr/>
          <p:nvPr/>
        </p:nvSpPr>
        <p:spPr>
          <a:xfrm>
            <a:off x="6355080" y="2468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Result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6355080" y="28803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Found auction deals invisible to normal search. A working prototype in about 2 hours of focused effort.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10  ·  Key Insight</a:t>
            </a:r>
            <a:endParaRPr lang="en-US" sz="11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2400" i="1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 AI gets better, my inspection threshold lowers. Leverage increases. Visibility decreases.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2926080"/>
            <a:ext cx="13716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731520" y="3200400"/>
            <a:ext cx="365760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31520" y="3200400"/>
            <a:ext cx="45720" cy="164592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8" name="Text 5"/>
          <p:cNvSpPr/>
          <p:nvPr/>
        </p:nvSpPr>
        <p:spPr>
          <a:xfrm>
            <a:off x="1005840" y="32918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Before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005840" y="361188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Review every line of code.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Question each architecture decision.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Maintain full comprehension.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754880" y="3200400"/>
            <a:ext cx="3657600" cy="1645920"/>
          </a:xfrm>
          <a:prstGeom prst="rect">
            <a:avLst/>
          </a:prstGeom>
          <a:solidFill>
            <a:srgbClr val="111111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54880" y="3200400"/>
            <a:ext cx="45720" cy="16459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32918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After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029200" y="361188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Skim the plan. Trust the structure.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Contain the environment, not the decisions.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Surrender comprehension for speed.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6366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19</a:t>
            </a:r>
            <a:endParaRPr lang="en-US" sz="13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10972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Building My Own CRM:</a:t>
            </a:r>
            <a:endParaRPr lang="en-US" sz="2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Can the Vision Survive?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731520" y="2286000"/>
            <a:ext cx="365760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731520" y="2286000"/>
            <a:ext cx="45720" cy="2194560"/>
          </a:xfrm>
          <a:prstGeom prst="rect">
            <a:avLst/>
          </a:prstGeom>
          <a:solidFill>
            <a:srgbClr val="6B7280"/>
          </a:solidFill>
          <a:ln/>
        </p:spPr>
      </p:sp>
      <p:sp>
        <p:nvSpPr>
          <p:cNvPr id="7" name="Text 4"/>
          <p:cNvSpPr/>
          <p:nvPr/>
        </p:nvSpPr>
        <p:spPr>
          <a:xfrm>
            <a:off x="105156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Old Way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05156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Rough idea → wireframes → designer back-and-forth → developer builds → realize it's not right → more revisions. Weeks pass. Budget runs out before the vision lands.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754880" y="2286000"/>
            <a:ext cx="365760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228600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1" name="Text 8"/>
          <p:cNvSpPr/>
          <p:nvPr/>
        </p:nvSpPr>
        <p:spPr>
          <a:xfrm>
            <a:off x="507492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AI Way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07492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Skip wireframes entirely. Claude Cowork in Figma produces full-fidelity designs in a few iterations. The vision holder becomes the builder. No translation layer.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19  ·  Key Insight</a:t>
            </a:r>
            <a:endParaRPr lang="en-US" sz="11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6858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2400" i="1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cost of translating an idea into a working product has dropped to almost zero. We don't know what this means yet.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3291840"/>
            <a:ext cx="13716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31520" y="356616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After years running an app agency, the gap between what Hugo envisioned and what got built was always wide. AI collapses that gap. The question shifts from "can I build it?" to "is this what I actually want?"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366F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Hidden Pattern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experiment follows the same loop: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31520" y="1920240"/>
            <a:ext cx="256032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92024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0574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60120" y="2560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Control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60120" y="301752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Set up the experiment. Define the question.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66160" y="1920240"/>
            <a:ext cx="256032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566160" y="192024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1" name="Text 9"/>
          <p:cNvSpPr/>
          <p:nvPr/>
        </p:nvSpPr>
        <p:spPr>
          <a:xfrm>
            <a:off x="3794760" y="20574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794760" y="2560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Confrontation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794760" y="301752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 into what AI actually does vs. expectations.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0" y="1920240"/>
            <a:ext cx="2560320" cy="21945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27000" dist="38100" dir="8100000">
              <a:srgbClr val="000000">
                <a:alpha val="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0" y="1920240"/>
            <a:ext cx="45720" cy="21945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6" name="Text 14"/>
          <p:cNvSpPr/>
          <p:nvPr/>
        </p:nvSpPr>
        <p:spPr>
          <a:xfrm>
            <a:off x="6629400" y="20574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629400" y="2560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5F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Self-Knowledge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629400" y="301752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Learn something about how I work, not just the tool.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4434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hugomelis.nl/experiments</a:t>
            </a:r>
            <a:endParaRPr lang="en-US" sz="1200" dirty="0"/>
          </a:p>
        </p:txBody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5280" y="4389120"/>
            <a:ext cx="320040" cy="3200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AI Experiments — hugomelis.nl</dc:title>
  <dc:subject>PptxGenJS Presentation</dc:subject>
  <dc:creator>Hugo Melis</dc:creator>
  <cp:lastModifiedBy>Hugo Melis</cp:lastModifiedBy>
  <cp:revision>1</cp:revision>
  <dcterms:created xsi:type="dcterms:W3CDTF">2026-03-20T06:54:28Z</dcterms:created>
  <dcterms:modified xsi:type="dcterms:W3CDTF">2026-03-20T06:54:28Z</dcterms:modified>
</cp:coreProperties>
</file>